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292" r:id="rId3"/>
    <p:sldId id="293" r:id="rId4"/>
    <p:sldId id="308" r:id="rId5"/>
    <p:sldId id="310" r:id="rId6"/>
    <p:sldId id="311" r:id="rId7"/>
    <p:sldId id="312" r:id="rId8"/>
    <p:sldId id="309" r:id="rId9"/>
    <p:sldId id="31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2523"/>
    <a:srgbClr val="A01D2D"/>
    <a:srgbClr val="FFFF78"/>
    <a:srgbClr val="FFF8BB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93" autoAdjust="0"/>
    <p:restoredTop sz="86386" autoAdjust="0"/>
  </p:normalViewPr>
  <p:slideViewPr>
    <p:cSldViewPr>
      <p:cViewPr>
        <p:scale>
          <a:sx n="75" d="100"/>
          <a:sy n="75" d="100"/>
        </p:scale>
        <p:origin x="-9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2FA91-2A0B-403F-B24D-5685683F4700}" type="datetimeFigureOut">
              <a:rPr lang="en-US" smtClean="0"/>
              <a:pPr/>
              <a:t>11/6/2008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B5785-4CBC-4397-A502-25A5D42BA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bg>
      <p:bgPr>
        <a:gradFill flip="none" rotWithShape="1">
          <a:gsLst>
            <a:gs pos="0">
              <a:schemeClr val="bg1"/>
            </a:gs>
            <a:gs pos="100000">
              <a:srgbClr val="505042">
                <a:alpha val="6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undo_slide.png"/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Logo - Final 04 Cera (-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8891" y="1939131"/>
            <a:ext cx="5506219" cy="2709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11/6/2008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11/6/2008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11/6/2008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gradFill flip="none" rotWithShape="1">
          <a:gsLst>
            <a:gs pos="0">
              <a:schemeClr val="bg1"/>
            </a:gs>
            <a:gs pos="100000">
              <a:srgbClr val="505042">
                <a:alpha val="45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undo_slide.png"/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A01D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gradFill flip="none" rotWithShape="1">
            <a:gsLst>
              <a:gs pos="0">
                <a:srgbClr val="A01D2D"/>
              </a:gs>
              <a:gs pos="100000">
                <a:schemeClr val="tx1">
                  <a:alpha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pic>
        <p:nvPicPr>
          <p:cNvPr id="6" name="Picture 5" descr="Synergy - Logo Final.pn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010400" y="6321203"/>
            <a:ext cx="1828800" cy="384397"/>
          </a:xfrm>
          <a:prstGeom prst="rect">
            <a:avLst/>
          </a:prstGeom>
        </p:spPr>
      </p:pic>
      <p:pic>
        <p:nvPicPr>
          <p:cNvPr id="9" name="Picture 8" descr="karua_logo_negativ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37746"/>
            <a:ext cx="762000" cy="77665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0" y="1417638"/>
            <a:ext cx="9144000" cy="1588"/>
          </a:xfrm>
          <a:prstGeom prst="line">
            <a:avLst/>
          </a:prstGeom>
          <a:ln w="88900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rgbClr val="A01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01D2D"/>
              </a:gs>
              <a:gs pos="100000">
                <a:schemeClr val="tx1"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small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pic>
        <p:nvPicPr>
          <p:cNvPr id="7" name="Picture 6" descr="karua_logo_nega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37746"/>
            <a:ext cx="762000" cy="776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11/6/2008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11/6/2008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11/6/2008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gradFill flip="none" rotWithShape="1">
          <a:gsLst>
            <a:gs pos="0">
              <a:schemeClr val="bg1"/>
            </a:gs>
            <a:gs pos="100000">
              <a:srgbClr val="505042">
                <a:alpha val="5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o_slide.png"/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11/6/2008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6F479C-381F-452B-82A3-7A4FF9B6C19D}" type="datetimeFigureOut">
              <a:rPr lang="en-US" smtClean="0"/>
              <a:pPr/>
              <a:t>11/6/2008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DA9C25-44C4-466B-A291-5638D0A350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/>
              <a:t>Casos de Uso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mtClean="0"/>
              <a:t>Evolução </a:t>
            </a:r>
            <a:r>
              <a:rPr lang="en-US" smtClean="0"/>
              <a:t>do </a:t>
            </a:r>
            <a:r>
              <a:rPr lang="en-US" smtClean="0"/>
              <a:t>Projeto </a:t>
            </a:r>
            <a:r>
              <a:rPr lang="en-US" smtClean="0"/>
              <a:t>exibida através do diagrama de Caso de Uso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Legenda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>
                <a:solidFill>
                  <a:srgbClr val="632523"/>
                </a:solidFill>
              </a:rPr>
              <a:t>      Prometidos </a:t>
            </a:r>
            <a:r>
              <a:rPr lang="en-US" smtClean="0">
                <a:solidFill>
                  <a:srgbClr val="632523"/>
                </a:solidFill>
              </a:rPr>
              <a:t>Para Próximo Milestone (cinza)</a:t>
            </a:r>
          </a:p>
          <a:p>
            <a:r>
              <a:rPr lang="en-US" smtClean="0">
                <a:solidFill>
                  <a:srgbClr val="632523"/>
                </a:solidFill>
              </a:rPr>
              <a:t>      Prometidos Para Esse Milestone, mas não concluído (amarelo)</a:t>
            </a:r>
          </a:p>
          <a:p>
            <a:r>
              <a:rPr lang="en-US" smtClean="0">
                <a:solidFill>
                  <a:srgbClr val="632523"/>
                </a:solidFill>
              </a:rPr>
              <a:t>      Prometidos Para Esse Milestone, mas não iniciado (vermelho)</a:t>
            </a:r>
          </a:p>
          <a:p>
            <a:r>
              <a:rPr lang="en-US" smtClean="0">
                <a:solidFill>
                  <a:srgbClr val="632523"/>
                </a:solidFill>
              </a:rPr>
              <a:t>      Prometidos Para Esse Milestone e concluídos (verde)</a:t>
            </a:r>
          </a:p>
          <a:p>
            <a:r>
              <a:rPr lang="en-US" smtClean="0">
                <a:solidFill>
                  <a:srgbClr val="632523"/>
                </a:solidFill>
              </a:rPr>
              <a:t>      Excluídos (roxo)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43063"/>
            <a:ext cx="1333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8"/>
            <a:ext cx="1333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1880"/>
            <a:ext cx="1333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00570"/>
            <a:ext cx="1333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29250"/>
            <a:ext cx="1333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Proposta Inicial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4500"/>
            <a:ext cx="91503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Requisitos Removidos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82750"/>
            <a:ext cx="91440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Status Report </a:t>
            </a:r>
            <a:r>
              <a:rPr lang="en-US" smtClean="0"/>
              <a:t>1.1</a:t>
            </a:r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82750"/>
            <a:ext cx="91440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Status Report </a:t>
            </a:r>
            <a:r>
              <a:rPr lang="en-US" smtClean="0"/>
              <a:t>1.2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82750"/>
            <a:ext cx="91440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Defesa Segundo Release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82750"/>
            <a:ext cx="91440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Status Report </a:t>
            </a:r>
            <a:r>
              <a:rPr lang="en-US" smtClean="0"/>
              <a:t>2.1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81163"/>
            <a:ext cx="9144000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karua_template</Template>
  <TotalTime>2908</TotalTime>
  <Words>78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do Office</vt:lpstr>
      <vt:lpstr>Slide 1</vt:lpstr>
      <vt:lpstr>Casos de Uso</vt:lpstr>
      <vt:lpstr>Legenda</vt:lpstr>
      <vt:lpstr>Proposta Inicial</vt:lpstr>
      <vt:lpstr>Requisitos Removidos</vt:lpstr>
      <vt:lpstr>Status Report 1.1</vt:lpstr>
      <vt:lpstr>Status Report 1.2</vt:lpstr>
      <vt:lpstr>Defesa Segundo Release</vt:lpstr>
      <vt:lpstr>Status Report 2.1</vt:lpstr>
    </vt:vector>
  </TitlesOfParts>
  <Company>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synergy</dc:title>
  <dc:creator>Owner</dc:creator>
  <cp:lastModifiedBy>Owner</cp:lastModifiedBy>
  <cp:revision>219</cp:revision>
  <dcterms:created xsi:type="dcterms:W3CDTF">2008-10-15T12:44:11Z</dcterms:created>
  <dcterms:modified xsi:type="dcterms:W3CDTF">2008-11-06T19:13:02Z</dcterms:modified>
</cp:coreProperties>
</file>